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322" r:id="rId6"/>
    <p:sldId id="282" r:id="rId7"/>
    <p:sldId id="329" r:id="rId8"/>
    <p:sldId id="328" r:id="rId9"/>
    <p:sldId id="318" r:id="rId10"/>
    <p:sldId id="320" r:id="rId11"/>
    <p:sldId id="323" r:id="rId12"/>
    <p:sldId id="332" r:id="rId13"/>
    <p:sldId id="324" r:id="rId14"/>
    <p:sldId id="325" r:id="rId15"/>
    <p:sldId id="326" r:id="rId16"/>
    <p:sldId id="327" r:id="rId17"/>
    <p:sldId id="331" r:id="rId18"/>
    <p:sldId id="330" r:id="rId19"/>
    <p:sldId id="30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87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01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6191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839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695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1386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63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223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933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07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7168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10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692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258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83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0576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557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0283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4EA01F-7A4F-4F09-967D-DD265452EF97}" type="datetimeFigureOut">
              <a:rPr lang="pt-PT" smtClean="0"/>
              <a:pPr/>
              <a:t>12/07/2021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B99FB9-4A5F-44A2-B85E-82A77AA5382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962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grupaviscondechanceleiros.sharepoint.com/:b:/s/dt19-20/EZkghOIkoYBNtXd8dkeLjB8BhQxia2FoW6SwzKXA_PgDOQ?e=QKgkUd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grupaviscondechanceleiros-my.sharepoint.com/personal/celia_silvestre_agvchanceleiros_pt/Documents/Anexos/20210630_190529.jpg?web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grupaviscondechanceleiros-my.sharepoint.com/:u:/g/personal/miguel_ferreira_agvchanceleiros_pt/EbGdV1jvvx9ClxCyA53bx0YBq-V96gv4DTzJ0wRAevSH8Q?e=oc7UDY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grupaviscondechanceleiros-my.sharepoint.com/:p:/g/personal/celia_silvestre_agvchanceleiros_pt/EZHetUHiZ39Apd-OjIxOJqABJa2WqrGWKKKWon7WX044Uw?e=PxOn6Z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:0ea44ed6ca7346fc80a73b43ba1d96ac@thread.tacv2/1616428624389?context=%7b%22Tid%22:%227bfcd511-6e6d-41f1-9eb2-08054c5620b1%22,%22Oid%22:%228eb91738-19b0-48f9-9551-703a4ce67bce%22%7d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beBq2uHu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grupaviscondechanceleiros-my.sharepoint.com/:p:/g/personal/celia_silvestre_agvchanceleiros_pt/EcTZ5g8uug1JphuB2vE6PLEBhftpUosm55LABTj9Q3P5gw?e=gCZcjy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475FF-BFF7-4004-8CDC-9E1439B98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6603"/>
            <a:ext cx="9144000" cy="2387600"/>
          </a:xfrm>
        </p:spPr>
        <p:txBody>
          <a:bodyPr/>
          <a:lstStyle/>
          <a:p>
            <a:r>
              <a:rPr lang="pt-PT" dirty="0"/>
              <a:t>PROJETO FINAL 3ºP 20.21 </a:t>
            </a:r>
            <a:br>
              <a:rPr lang="pt-PT" dirty="0"/>
            </a:br>
            <a:r>
              <a:rPr lang="pt-PT" dirty="0">
                <a:latin typeface="Curlz MT"/>
              </a:rPr>
              <a:t>CIDADANIA 9ºB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E0234C9-CD1B-4B3F-99C8-F4EAC193B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latin typeface="Abadi" panose="020B0604020104020204" pitchFamily="34" charset="0"/>
              </a:rPr>
              <a:t>TEMA: Cidadania porque sim!</a:t>
            </a:r>
          </a:p>
          <a:p>
            <a:r>
              <a:rPr lang="pt-PT" sz="2800">
                <a:latin typeface="Abadi" panose="020B0604020104020204" pitchFamily="34" charset="0"/>
              </a:rPr>
              <a:t>SUBTEMA: Atitude!</a:t>
            </a:r>
          </a:p>
        </p:txBody>
      </p:sp>
    </p:spTree>
    <p:extLst>
      <p:ext uri="{BB962C8B-B14F-4D97-AF65-F5344CB8AC3E}">
        <p14:creationId xmlns:p14="http://schemas.microsoft.com/office/powerpoint/2010/main" xmlns="" val="197832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579121-BF5B-410E-AAD0-6218F986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PROJETO PES- </a:t>
            </a:r>
            <a:br>
              <a:rPr lang="pt-PT" dirty="0"/>
            </a:br>
            <a:r>
              <a:rPr lang="pt-PT" dirty="0"/>
              <a:t>Como viver uma sexualidade saudável?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xmlns="" id="{E4052B1A-031E-4D1D-81C1-CF25D4CDA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1978" y="1678898"/>
            <a:ext cx="6022715" cy="3387777"/>
          </a:xfrm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FDBDAC21-05FA-450D-99E6-2052FAAA7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Saúde e Sexualidade</a:t>
            </a:r>
          </a:p>
        </p:txBody>
      </p:sp>
    </p:spTree>
    <p:extLst>
      <p:ext uri="{BB962C8B-B14F-4D97-AF65-F5344CB8AC3E}">
        <p14:creationId xmlns:p14="http://schemas.microsoft.com/office/powerpoint/2010/main" xmlns="" val="253875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5A245A-D071-4D4F-96EA-1BF1649B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14" y="1256958"/>
            <a:ext cx="3718455" cy="1371600"/>
          </a:xfrm>
        </p:spPr>
        <p:txBody>
          <a:bodyPr/>
          <a:lstStyle/>
          <a:p>
            <a:r>
              <a:rPr lang="pt-PT" dirty="0"/>
              <a:t>COMEMORAÇÃO</a:t>
            </a:r>
            <a:br>
              <a:rPr lang="pt-PT" dirty="0"/>
            </a:br>
            <a:r>
              <a:rPr lang="pt-PT" dirty="0"/>
              <a:t> Dia Mundial do Ambiente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xmlns="" id="{3BDEB4A7-3B42-4536-8ED8-99939422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7089" y="1448776"/>
            <a:ext cx="7040797" cy="3960448"/>
          </a:xfrm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5BEA2AD-5A5A-4921-A57C-57BF2339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113" y="3132925"/>
            <a:ext cx="3718455" cy="2438404"/>
          </a:xfrm>
        </p:spPr>
        <p:txBody>
          <a:bodyPr/>
          <a:lstStyle/>
          <a:p>
            <a:r>
              <a:rPr lang="pt-PT" dirty="0"/>
              <a:t>Educação ambiental e a Sustentabilidade</a:t>
            </a:r>
          </a:p>
        </p:txBody>
      </p:sp>
    </p:spTree>
    <p:extLst>
      <p:ext uri="{BB962C8B-B14F-4D97-AF65-F5344CB8AC3E}">
        <p14:creationId xmlns:p14="http://schemas.microsoft.com/office/powerpoint/2010/main" xmlns="" val="370668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CE5C49-D688-48FC-B2C5-9E1A53BF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PROJETO</a:t>
            </a:r>
            <a:br>
              <a:rPr lang="pt-PT" dirty="0"/>
            </a:br>
            <a:r>
              <a:rPr lang="pt-PT" dirty="0"/>
              <a:t> ECO-LIMPEZA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E6242FA-CE90-4D38-BEA4-A30BE89A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180" y="4097867"/>
            <a:ext cx="5451763" cy="192901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pt-PT" dirty="0">
                <a:hlinkClick r:id="rId2"/>
              </a:rPr>
              <a:t>https://agrupaviscondechanceleiros.sharepoint.com/:b:/s/dt19-20/EZkghOIkoYBNtXd8dkeLjB8BhQxia2FoW6SwzKXA_PgDOQ?e=QKgkUd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F9AB47B9-E171-44C9-9C71-1527B989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Educação ambiental e Sustentabilidade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62210FB-DA24-48C1-84D6-27FF4411AE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4808" y="777875"/>
            <a:ext cx="3857625" cy="49625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0B62464-709E-4C5F-BB84-9CCBBBBD1BAF}"/>
              </a:ext>
            </a:extLst>
          </p:cNvPr>
          <p:cNvSpPr txBox="1"/>
          <p:nvPr/>
        </p:nvSpPr>
        <p:spPr>
          <a:xfrm>
            <a:off x="1470443" y="777875"/>
            <a:ext cx="60935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dirty="0">
                <a:hlinkClick r:id="rId4"/>
              </a:rPr>
              <a:t>https://agrupaviscondechanceleiros-my.sharepoint.com/personal/celia_silvestre_agvchanceleiros_pt/Documents/Anexos/20210630_190529.jpg?web=1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63170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549AA0-56DB-41D1-BC12-04021CF6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F9D8267-2F40-4181-ACC3-4BA84516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017CFB1-4255-4484-A053-836729DEA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92EA5FD-F4C1-46AE-A206-23598628E9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75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549AA0-56DB-41D1-BC12-04021CF6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ECO CÓDIGO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xmlns="" id="{21E81877-165A-4895-B67E-A205CC1F5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2266" y="1600200"/>
            <a:ext cx="6502400" cy="3657600"/>
          </a:xfrm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017CFB1-4255-4484-A053-836729DEA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Educação ambiental</a:t>
            </a:r>
          </a:p>
          <a:p>
            <a:r>
              <a:rPr lang="pt-PT" dirty="0"/>
              <a:t>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xmlns="" val="340961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99C32A-1797-41EA-A45A-8DFE108F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Voluntariado</a:t>
            </a:r>
            <a:br>
              <a:rPr lang="pt-PT" dirty="0"/>
            </a:br>
            <a:r>
              <a:rPr lang="pt-PT" dirty="0"/>
              <a:t>Bem-estar Animal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E8228FF-7183-4C05-887B-9C885351B34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PT" dirty="0">
                <a:hlinkClick r:id="rId2"/>
              </a:rPr>
              <a:t>https://agrupaviscondechanceleiros-my.sharepoint.com/:u:/g/personal/miguel_ferreira_agvchanceleiros_pt/EbGdV1jvvx9ClxCyA53bx0YBq-V96gv4DTzJ0wRAevSH8Q?e=oc7UDY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8FD57129-680E-4D43-B74C-A7A18BDEA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PROJETO GANDHY</a:t>
            </a:r>
          </a:p>
        </p:txBody>
      </p:sp>
    </p:spTree>
    <p:extLst>
      <p:ext uri="{BB962C8B-B14F-4D97-AF65-F5344CB8AC3E}">
        <p14:creationId xmlns:p14="http://schemas.microsoft.com/office/powerpoint/2010/main" xmlns="" val="397430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73B1553-1636-4954-B3CD-10A4DE0CA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D4B4DFC-38BA-4C07-8028-8FA8327DD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5CCAF7D5-2AD8-4BDF-BE92-13524EA04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F8C92429-C2FF-43F8-9F54-FF73D1271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B8E75E6-FD49-46E3-B23E-9D5C97110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8EE6BA1-F87F-4073-B5AB-365A42AD3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F4BAD6-57BA-4493-8262-A052A6E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30" y="1275587"/>
            <a:ext cx="9596842" cy="37887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Despedimo-nos</a:t>
            </a:r>
            <a:r>
              <a:rPr lang="en-US" sz="6000" dirty="0">
                <a:solidFill>
                  <a:srgbClr val="FFFFFF"/>
                </a:solidFill>
              </a:rPr>
              <a:t> com ATITUDE!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19B678A5-A064-46A6-817F-AE02396CCF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486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>
            <a:extLst>
              <a:ext uri="{FF2B5EF4-FFF2-40B4-BE49-F238E27FC236}">
                <a16:creationId xmlns:a16="http://schemas.microsoft.com/office/drawing/2014/main" xmlns="" id="{DBFCEADF-C191-4E0C-885C-B0A75B2B1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7161" y="2619019"/>
            <a:ext cx="7779032" cy="3317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EB8032D-AB9C-44DD-95A6-53C72FA13E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8659" y="908303"/>
            <a:ext cx="5474682" cy="92667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8B1590D-244D-4B5E-9E1A-D4F7E39B5E70}"/>
              </a:ext>
            </a:extLst>
          </p:cNvPr>
          <p:cNvSpPr txBox="1"/>
          <p:nvPr/>
        </p:nvSpPr>
        <p:spPr>
          <a:xfrm>
            <a:off x="3046828" y="2026942"/>
            <a:ext cx="609834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  <a:buFont typeface="Arial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Direitos </a:t>
            </a:r>
            <a:r>
              <a:rPr lang="pt-PT" sz="2000" dirty="0">
                <a:latin typeface="Garamond" panose="02020404030301010803"/>
              </a:rPr>
              <a:t>Humanos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9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F4644F-C195-4C38-B0CB-BF82170B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/>
              <a:t>RECOLHO SELETIVA DE RESÍDUOS DIFERENCIADOS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E58AAF7A-C637-42D2-B3E9-8C02E741E8E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46727FA1-EA0A-418D-B5E1-429A98171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PT" sz="2800" dirty="0"/>
              <a:t>Domínio: Desenvolvimento sustentável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7C19A4D-7F3B-45C1-A51E-3C8E77DD05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668" y="994971"/>
            <a:ext cx="5479521" cy="48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81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F4644F-C195-4C38-B0CB-BF82170B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/>
              <a:t>OPE-</a:t>
            </a:r>
            <a:br>
              <a:rPr lang="pt-PT" sz="2800" dirty="0"/>
            </a:br>
            <a:r>
              <a:rPr lang="pt-PT" sz="2800" dirty="0"/>
              <a:t>Melhoramento do GAPA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E58AAF7A-C637-42D2-B3E9-8C02E741E8E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 marL="0" indent="0" algn="ctr">
              <a:buNone/>
            </a:pPr>
            <a:r>
              <a:rPr lang="pt-P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https://agrupaviscondechanceleiros-my.sharepoint.com/:p:/g/personal/celia_silvestre_agvchanceleiros_pt/EZHetUHiZ39Apd-OjIxOJqABJa2WqrGWKKKWon7WX044Uw?e=PxOn6Z</a:t>
            </a:r>
            <a:endParaRPr lang="pt-P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46727FA1-EA0A-418D-B5E1-429A98171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PT" sz="2800" dirty="0"/>
              <a:t>Domínio: Instituições e parcerias democráticas</a:t>
            </a:r>
          </a:p>
        </p:txBody>
      </p:sp>
    </p:spTree>
    <p:extLst>
      <p:ext uri="{BB962C8B-B14F-4D97-AF65-F5344CB8AC3E}">
        <p14:creationId xmlns:p14="http://schemas.microsoft.com/office/powerpoint/2010/main" xmlns="" val="347748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12A46-98EE-4ABE-8632-2B1A81ED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Conselho </a:t>
            </a:r>
            <a:br>
              <a:rPr lang="pt-PT" sz="3200" dirty="0"/>
            </a:br>
            <a:r>
              <a:rPr lang="pt-PT" sz="3200" dirty="0"/>
              <a:t>eco escola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380E626-1128-479B-A968-D1A106AA4D8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endParaRPr lang="pt-PT" sz="18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pt-PT" sz="18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pt-PT" sz="18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t-PT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https://teams.microsoft.com/l/meetup-join/19%3a0ea44ed6ca7346fc80a73b43ba1d96ac%40thread.tacv2/1616428624389?context=%7b%22Tid%22%3a%227bfcd511-6e6d-41f1-9eb2-08054c5620b1%22%2c%22Oid%22%3a%228eb91738-19b0-48f9-9551-703a4ce67bce%22%7d</a:t>
            </a:r>
            <a:endParaRPr lang="pt-PT" sz="18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2E55B004-A3C5-4A98-BE97-557D414DB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1800" dirty="0"/>
              <a:t>Instituições e Parcerias democráticas</a:t>
            </a:r>
          </a:p>
          <a:p>
            <a:r>
              <a:rPr lang="pt-PT" sz="1800" dirty="0">
                <a:solidFill>
                  <a:schemeClr val="tx1"/>
                </a:solidFill>
              </a:rPr>
              <a:t>Educação ambiental</a:t>
            </a:r>
          </a:p>
          <a:p>
            <a:r>
              <a:rPr lang="pt-PT" sz="1800" dirty="0">
                <a:solidFill>
                  <a:schemeClr val="tx1"/>
                </a:solidFill>
              </a:rPr>
              <a:t>Desenvolvimento sustentável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98A528B-962F-4549-92B7-9A5E1BE079E3}"/>
              </a:ext>
            </a:extLst>
          </p:cNvPr>
          <p:cNvSpPr txBox="1"/>
          <p:nvPr/>
        </p:nvSpPr>
        <p:spPr>
          <a:xfrm>
            <a:off x="5598890" y="982131"/>
            <a:ext cx="5299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https://agrupaviscondechanceleiros-my.sharepoint.com/:b:/g/personal/celia_silvestre_agvchanceleiros_pt/EdlFDa56H5hAuKidIFmLmqEBSW9if57tzamB30NtiZbsXw?e=3hDnNQ</a:t>
            </a:r>
          </a:p>
        </p:txBody>
      </p:sp>
    </p:spTree>
    <p:extLst>
      <p:ext uri="{BB962C8B-B14F-4D97-AF65-F5344CB8AC3E}">
        <p14:creationId xmlns:p14="http://schemas.microsoft.com/office/powerpoint/2010/main" xmlns="" val="2153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44171-18EA-4F0F-9629-BFAFC9B6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PROJETO MEDIAÇÃO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E45F089-50A2-4CDE-BB2C-8621666C2C1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  <a:hlinkClick r:id="rId2"/>
              </a:rPr>
              <a:t>https://www.youtube.com/watch?v=fTbeBq2uHug</a:t>
            </a:r>
            <a:endParaRPr lang="pt-P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3C4A716-45F4-4213-8EE9-C2A3E3370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PT" sz="2400" dirty="0"/>
              <a:t>Domínio:</a:t>
            </a:r>
          </a:p>
          <a:p>
            <a:r>
              <a:rPr lang="pt-PT" sz="2400" dirty="0"/>
              <a:t>Os media</a:t>
            </a:r>
          </a:p>
        </p:txBody>
      </p:sp>
    </p:spTree>
    <p:extLst>
      <p:ext uri="{BB962C8B-B14F-4D97-AF65-F5344CB8AC3E}">
        <p14:creationId xmlns:p14="http://schemas.microsoft.com/office/powerpoint/2010/main" xmlns="" val="161667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335840-AD53-4AB1-B460-09DD7B7F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Projeto PES- </a:t>
            </a:r>
            <a:br>
              <a:rPr lang="pt-PT" dirty="0"/>
            </a:br>
            <a:r>
              <a:rPr lang="pt-PT" dirty="0"/>
              <a:t>Comemoração do Dia Mundial da Luta contra a SIDA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C76CCAF2-F7A5-457D-9C9B-6A87FACF9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Saúde e Sexualidade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C8D04B60-1DE4-4CF4-A730-EC82B75E49A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PT" dirty="0">
                <a:hlinkClick r:id="rId2"/>
              </a:rPr>
              <a:t>https://agrupaviscondechanceleiros-my.sharepoint.com/:p:/g/personal/celia_silvestre_agvchanceleiros_pt/EcTZ5g8uug1JphuB2vE6PLEBhftpUosm55LABTj9Q3P5gw?e=gCZcjy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411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66CA4C-54B8-4638-B353-0B96C2BD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PROJETO CMA-</a:t>
            </a:r>
            <a:br>
              <a:rPr lang="pt-PT" dirty="0"/>
            </a:br>
            <a:r>
              <a:rPr lang="pt-PT" dirty="0"/>
              <a:t>Vamos LIVRAR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xmlns="" id="{A3F1086B-EFBF-4476-BC04-FBDBBB925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8054" y="652878"/>
            <a:ext cx="4024009" cy="5294719"/>
          </a:xfrm>
        </p:spPr>
      </p:pic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xmlns="" id="{F15A1FCA-0DE7-46D4-BD4B-115ADBC44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VOLUNTARIADO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6CD3BB5-5871-4476-A3F7-B4A68D913D17}"/>
              </a:ext>
            </a:extLst>
          </p:cNvPr>
          <p:cNvSpPr txBox="1"/>
          <p:nvPr/>
        </p:nvSpPr>
        <p:spPr>
          <a:xfrm>
            <a:off x="1086236" y="4417633"/>
            <a:ext cx="60935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PT" dirty="0"/>
              <a:t>https://agrupaviscondechanceleiros.sharepoint.com/:b:/s/cidadaniaedesenvolvimento/ES0V_ye1V1xJilJ-4kPJjPgBA0QFcwGKDYv1kqE1DH9EEw?e=G0zbTe</a:t>
            </a:r>
          </a:p>
        </p:txBody>
      </p:sp>
    </p:spTree>
    <p:extLst>
      <p:ext uri="{BB962C8B-B14F-4D97-AF65-F5344CB8AC3E}">
        <p14:creationId xmlns:p14="http://schemas.microsoft.com/office/powerpoint/2010/main" xmlns="" val="219000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66CA4C-54B8-4638-B353-0B96C2BD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PROJETO ORIENTA TE aplicado à turma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xmlns="" id="{770C6091-BFB7-4F3B-927E-100AF8CF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8138" y="1503187"/>
            <a:ext cx="5470525" cy="3851627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93E9E6D5-8EF8-4336-9895-A8025E894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Literacia financeira e Educação para o consumo</a:t>
            </a:r>
          </a:p>
        </p:txBody>
      </p:sp>
    </p:spTree>
    <p:extLst>
      <p:ext uri="{BB962C8B-B14F-4D97-AF65-F5344CB8AC3E}">
        <p14:creationId xmlns:p14="http://schemas.microsoft.com/office/powerpoint/2010/main" xmlns="" val="1511243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EBE6ED6C53054AB33B337E10E4557D" ma:contentTypeVersion="12" ma:contentTypeDescription="Criar um novo documento." ma:contentTypeScope="" ma:versionID="60662f367f12f670a83e227445a5bd5e">
  <xsd:schema xmlns:xsd="http://www.w3.org/2001/XMLSchema" xmlns:xs="http://www.w3.org/2001/XMLSchema" xmlns:p="http://schemas.microsoft.com/office/2006/metadata/properties" xmlns:ns2="b019ea82-2022-4282-8bef-1bfc4d70dd23" xmlns:ns3="fc380337-a5d3-48c5-b27a-d2c2b835a164" targetNamespace="http://schemas.microsoft.com/office/2006/metadata/properties" ma:root="true" ma:fieldsID="c8f548e186689163ee3d8bf48e868d1d" ns2:_="" ns3:_="">
    <xsd:import namespace="b019ea82-2022-4282-8bef-1bfc4d70dd23"/>
    <xsd:import namespace="fc380337-a5d3-48c5-b27a-d2c2b835a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9ea82-2022-4282-8bef-1bfc4d70d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80337-a5d3-48c5-b27a-d2c2b835a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1DD3A-89C8-4B37-80A2-DCF604D52D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9B3E65-A69D-4C41-95D6-C31A87FB5FD9}">
  <ds:schemaRefs>
    <ds:schemaRef ds:uri="b019ea82-2022-4282-8bef-1bfc4d70dd23"/>
    <ds:schemaRef ds:uri="fc380337-a5d3-48c5-b27a-d2c2b835a1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FEB4F-E47B-4134-929C-AA99AB4FC1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613</TotalTime>
  <Words>150</Words>
  <Application>Microsoft Office PowerPoint</Application>
  <PresentationFormat>Personalizados</PresentationFormat>
  <Paragraphs>45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Orgânico</vt:lpstr>
      <vt:lpstr>PROJETO FINAL 3ºP 20.21  CIDADANIA 9ºB</vt:lpstr>
      <vt:lpstr>Diapositivo 2</vt:lpstr>
      <vt:lpstr>RECOLHO SELETIVA DE RESÍDUOS DIFERENCIADOS</vt:lpstr>
      <vt:lpstr>OPE- Melhoramento do GAPA</vt:lpstr>
      <vt:lpstr>Conselho  eco escola</vt:lpstr>
      <vt:lpstr>PROJETO MEDIAÇÃO </vt:lpstr>
      <vt:lpstr>Projeto PES-  Comemoração do Dia Mundial da Luta contra a SIDA</vt:lpstr>
      <vt:lpstr>PROJETO CMA- Vamos LIVRAR</vt:lpstr>
      <vt:lpstr>PROJETO ORIENTA TE aplicado à turma</vt:lpstr>
      <vt:lpstr>PROJETO PES-  Como viver uma sexualidade saudável?</vt:lpstr>
      <vt:lpstr>COMEMORAÇÃO  Dia Mundial do Ambiente</vt:lpstr>
      <vt:lpstr>PROJETO  ECO-LIMPEZA</vt:lpstr>
      <vt:lpstr>Diapositivo 13</vt:lpstr>
      <vt:lpstr>ECO CÓDIGO</vt:lpstr>
      <vt:lpstr>Voluntariado Bem-estar Animal</vt:lpstr>
      <vt:lpstr>Despedimo-nos com ATITUDE!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PRODUTO FINAL  CIDADANIA 8ºB</dc:title>
  <dc:creator>Celia Maria Gomes Silvestre</dc:creator>
  <cp:lastModifiedBy>Maria Amador</cp:lastModifiedBy>
  <cp:revision>46</cp:revision>
  <dcterms:created xsi:type="dcterms:W3CDTF">2020-07-04T13:51:32Z</dcterms:created>
  <dcterms:modified xsi:type="dcterms:W3CDTF">2021-07-12T08:59:53Z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0x01010094EBE6ED6C53054AB33B337E10E4557D</vt:lpwstr>
  </property>
</Properties>
</file>